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3F48E3EE-C206-4792-8C35-B84453D4A65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Lobster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E6F8A64F-1E10-467F-847E-89470E2D2687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2024-01-11 11:07:33 a.m. AST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nthly Forecast" id="10" name="slide10">
            <a:extLst>
              <a:ext uri="{FF2B5EF4-FFF2-40B4-BE49-F238E27FC236}">
                <a16:creationId xmlns:a16="http://schemas.microsoft.com/office/drawing/2014/main" id="{4F975E58-CDCC-49A0-8A81-F26BFC765A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ecast Monthly" id="11" name="slide11">
            <a:extLst>
              <a:ext uri="{FF2B5EF4-FFF2-40B4-BE49-F238E27FC236}">
                <a16:creationId xmlns:a16="http://schemas.microsoft.com/office/drawing/2014/main" id="{B8138DAC-7614-498F-9424-A4B09A0344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514350"/>
            <a:ext cx="84963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Export CountriesDB" id="12" name="slide12">
            <a:extLst>
              <a:ext uri="{FF2B5EF4-FFF2-40B4-BE49-F238E27FC236}">
                <a16:creationId xmlns:a16="http://schemas.microsoft.com/office/drawing/2014/main" id="{9F6056A3-4A86-4101-B2FA-547B1AC577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Export Countries" id="13" name="slide13">
            <a:extLst>
              <a:ext uri="{FF2B5EF4-FFF2-40B4-BE49-F238E27FC236}">
                <a16:creationId xmlns:a16="http://schemas.microsoft.com/office/drawing/2014/main" id="{11442385-BD64-40D5-9749-F7AFEFCC8A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80" y="0"/>
            <a:ext cx="2595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port by Province" id="14" name="slide14">
            <a:extLst>
              <a:ext uri="{FF2B5EF4-FFF2-40B4-BE49-F238E27FC236}">
                <a16:creationId xmlns:a16="http://schemas.microsoft.com/office/drawing/2014/main" id="{24F34C7D-C45D-42F2-B60B-09CD690831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4" y="0"/>
            <a:ext cx="11317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port by Continent" id="15" name="slide15">
            <a:extLst>
              <a:ext uri="{FF2B5EF4-FFF2-40B4-BE49-F238E27FC236}">
                <a16:creationId xmlns:a16="http://schemas.microsoft.com/office/drawing/2014/main" id="{C372DDE9-F4B4-435B-B31C-186A1FD7F0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23" y="0"/>
            <a:ext cx="1849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lue vs GDP" id="16" name="slide16">
            <a:extLst>
              <a:ext uri="{FF2B5EF4-FFF2-40B4-BE49-F238E27FC236}">
                <a16:creationId xmlns:a16="http://schemas.microsoft.com/office/drawing/2014/main" id="{AC0455AB-E506-4037-9A99-C02EF4778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77" y="0"/>
            <a:ext cx="9200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US States" id="17" name="slide17">
            <a:extLst>
              <a:ext uri="{FF2B5EF4-FFF2-40B4-BE49-F238E27FC236}">
                <a16:creationId xmlns:a16="http://schemas.microsoft.com/office/drawing/2014/main" id="{8B637EE8-442C-48E6-9F47-E3C6904F5D9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70" y="0"/>
            <a:ext cx="6437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ports US ROW" id="18" name="slide18">
            <a:extLst>
              <a:ext uri="{FF2B5EF4-FFF2-40B4-BE49-F238E27FC236}">
                <a16:creationId xmlns:a16="http://schemas.microsoft.com/office/drawing/2014/main" id="{78D29E33-2147-41E0-9D51-4F34A4D1686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38100"/>
            <a:ext cx="94869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10 Importers (2)" id="19" name="slide19">
            <a:extLst>
              <a:ext uri="{FF2B5EF4-FFF2-40B4-BE49-F238E27FC236}">
                <a16:creationId xmlns:a16="http://schemas.microsoft.com/office/drawing/2014/main" id="{601AF776-14B9-4E94-B89E-6D56BE9FED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34" y="0"/>
            <a:ext cx="348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view4" id="2" name="slide2">
            <a:extLst>
              <a:ext uri="{FF2B5EF4-FFF2-40B4-BE49-F238E27FC236}">
                <a16:creationId xmlns:a16="http://schemas.microsoft.com/office/drawing/2014/main" id="{096716B4-7F76-42BE-868B-DC076966A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view2" id="3" name="slide3">
            <a:extLst>
              <a:ext uri="{FF2B5EF4-FFF2-40B4-BE49-F238E27FC236}">
                <a16:creationId xmlns:a16="http://schemas.microsoft.com/office/drawing/2014/main" id="{52442EBF-BADE-463B-B7D0-54BB4B95CE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view1" id="4" name="slide4">
            <a:extLst>
              <a:ext uri="{FF2B5EF4-FFF2-40B4-BE49-F238E27FC236}">
                <a16:creationId xmlns:a16="http://schemas.microsoft.com/office/drawing/2014/main" id="{7A7924AD-B864-46D4-89B1-E5F547D39D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view3" id="5" name="slide5">
            <a:extLst>
              <a:ext uri="{FF2B5EF4-FFF2-40B4-BE49-F238E27FC236}">
                <a16:creationId xmlns:a16="http://schemas.microsoft.com/office/drawing/2014/main" id="{44758199-3FA3-4028-9D97-AF834546D6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 Export PCT" id="6" name="slide6">
            <a:extLst>
              <a:ext uri="{FF2B5EF4-FFF2-40B4-BE49-F238E27FC236}">
                <a16:creationId xmlns:a16="http://schemas.microsoft.com/office/drawing/2014/main" id="{D6E85592-CCF2-4218-B6D0-1C2D44BE8C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3" y="0"/>
            <a:ext cx="1080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 Export Share PCT" id="7" name="slide7">
            <a:extLst>
              <a:ext uri="{FF2B5EF4-FFF2-40B4-BE49-F238E27FC236}">
                <a16:creationId xmlns:a16="http://schemas.microsoft.com/office/drawing/2014/main" id="{EA3CA71B-EEA6-4A33-AFAD-12FB138F0B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4287"/>
            <a:ext cx="94869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nual Forecast" id="8" name="slide8">
            <a:extLst>
              <a:ext uri="{FF2B5EF4-FFF2-40B4-BE49-F238E27FC236}">
                <a16:creationId xmlns:a16="http://schemas.microsoft.com/office/drawing/2014/main" id="{3F1FC11C-C66C-4D73-866D-F40F4C1558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ecast" id="9" name="slide9">
            <a:extLst>
              <a:ext uri="{FF2B5EF4-FFF2-40B4-BE49-F238E27FC236}">
                <a16:creationId xmlns:a16="http://schemas.microsoft.com/office/drawing/2014/main" id="{5223BB23-E2A2-4701-94D9-F2C7C9C623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4287"/>
            <a:ext cx="94964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2024-01-11T15:07:35Z</dcterms:created>
  <dcterms:modified xsi:type="dcterms:W3CDTF">2024-01-11T15:07:35Z</dcterms:modified>
</cp:coreProperties>
</file>